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28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11B76-35ED-4DBF-9D64-346CB7FC70AB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DEC6C0B-94F4-49C5-9CC9-445120EF8CD8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800" b="1" dirty="0" err="1" smtClean="0"/>
            <a:t>Лахти</a:t>
          </a:r>
          <a:endParaRPr lang="ru-RU" sz="1800" b="1" dirty="0"/>
        </a:p>
      </dgm:t>
    </dgm:pt>
    <dgm:pt modelId="{CF716FEC-D8A3-4CFC-B3C8-47DF83E685E6}" type="parTrans" cxnId="{665F9ED4-F8E8-4A69-9BED-302465D5A113}">
      <dgm:prSet/>
      <dgm:spPr/>
      <dgm:t>
        <a:bodyPr/>
        <a:lstStyle/>
        <a:p>
          <a:endParaRPr lang="ru-RU"/>
        </a:p>
      </dgm:t>
    </dgm:pt>
    <dgm:pt modelId="{58983EB0-D8A9-4D99-B4B5-69D98FF8B8B3}" type="sibTrans" cxnId="{665F9ED4-F8E8-4A69-9BED-302465D5A113}">
      <dgm:prSet/>
      <dgm:spPr/>
      <dgm:t>
        <a:bodyPr/>
        <a:lstStyle/>
        <a:p>
          <a:endParaRPr lang="ru-RU"/>
        </a:p>
      </dgm:t>
    </dgm:pt>
    <dgm:pt modelId="{1FF979E0-32A6-427B-8C88-3DDFC4539BE7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1800" b="1" dirty="0" smtClean="0"/>
            <a:t>Ачинск</a:t>
          </a:r>
          <a:endParaRPr lang="ru-RU" sz="1800" b="1" dirty="0"/>
        </a:p>
      </dgm:t>
    </dgm:pt>
    <dgm:pt modelId="{79F8F593-9C9F-451D-9CBC-A2EDE45C094A}" type="parTrans" cxnId="{71D3C18C-2CF1-4BF8-B3A4-AF00E272BFFD}">
      <dgm:prSet/>
      <dgm:spPr/>
      <dgm:t>
        <a:bodyPr/>
        <a:lstStyle/>
        <a:p>
          <a:endParaRPr lang="ru-RU"/>
        </a:p>
      </dgm:t>
    </dgm:pt>
    <dgm:pt modelId="{5042B3B2-F46D-4CD8-85FA-337F4B3EBA13}" type="sibTrans" cxnId="{71D3C18C-2CF1-4BF8-B3A4-AF00E272BFFD}">
      <dgm:prSet/>
      <dgm:spPr/>
      <dgm:t>
        <a:bodyPr/>
        <a:lstStyle/>
        <a:p>
          <a:endParaRPr lang="ru-RU"/>
        </a:p>
      </dgm:t>
    </dgm:pt>
    <dgm:pt modelId="{D2678CBD-EDF4-491E-BB78-FFC19773B0EB}">
      <dgm:prSet phldrT="[Текст]" custT="1"/>
      <dgm:spPr/>
      <dgm:t>
        <a:bodyPr/>
        <a:lstStyle/>
        <a:p>
          <a:r>
            <a:rPr lang="ru-RU" sz="2800" b="1" dirty="0" smtClean="0"/>
            <a:t>Численность </a:t>
          </a:r>
          <a:r>
            <a:rPr lang="ru-RU" sz="2800" b="1" dirty="0" smtClean="0"/>
            <a:t>106 000 </a:t>
          </a:r>
          <a:r>
            <a:rPr lang="ru-RU" sz="2800" b="1" dirty="0" smtClean="0"/>
            <a:t>человек</a:t>
          </a:r>
          <a:endParaRPr lang="ru-RU" sz="2800" b="1" dirty="0"/>
        </a:p>
      </dgm:t>
    </dgm:pt>
    <dgm:pt modelId="{7C228202-2FFB-48C1-ABE2-1A088C726C68}" type="parTrans" cxnId="{5EC1B1AE-04BE-45FE-B9FA-0B912A61739F}">
      <dgm:prSet/>
      <dgm:spPr/>
      <dgm:t>
        <a:bodyPr/>
        <a:lstStyle/>
        <a:p>
          <a:endParaRPr lang="ru-RU"/>
        </a:p>
      </dgm:t>
    </dgm:pt>
    <dgm:pt modelId="{120FE2F9-75A1-4CB8-BAFB-06861E817C15}" type="sibTrans" cxnId="{5EC1B1AE-04BE-45FE-B9FA-0B912A61739F}">
      <dgm:prSet/>
      <dgm:spPr/>
      <dgm:t>
        <a:bodyPr/>
        <a:lstStyle/>
        <a:p>
          <a:endParaRPr lang="ru-RU"/>
        </a:p>
      </dgm:t>
    </dgm:pt>
    <dgm:pt modelId="{28AE622B-C17B-4894-9380-323D2A779DE3}">
      <dgm:prSet phldrT="[Текст]" custT="1"/>
      <dgm:spPr/>
      <dgm:t>
        <a:bodyPr/>
        <a:lstStyle/>
        <a:p>
          <a:endParaRPr lang="ru-RU" sz="2800" b="1" dirty="0"/>
        </a:p>
      </dgm:t>
    </dgm:pt>
    <dgm:pt modelId="{56B90755-874E-4372-96B1-A2D96339822F}" type="parTrans" cxnId="{71D999B1-6101-4B40-8428-EF1AE0DE56E1}">
      <dgm:prSet/>
      <dgm:spPr/>
      <dgm:t>
        <a:bodyPr/>
        <a:lstStyle/>
        <a:p>
          <a:endParaRPr lang="ru-RU"/>
        </a:p>
      </dgm:t>
    </dgm:pt>
    <dgm:pt modelId="{6871321D-D3BD-4962-B4BA-B0F1A8ED9416}" type="sibTrans" cxnId="{71D999B1-6101-4B40-8428-EF1AE0DE56E1}">
      <dgm:prSet/>
      <dgm:spPr/>
      <dgm:t>
        <a:bodyPr/>
        <a:lstStyle/>
        <a:p>
          <a:endParaRPr lang="ru-RU"/>
        </a:p>
      </dgm:t>
    </dgm:pt>
    <dgm:pt modelId="{9CCD3B20-A105-4D01-A678-0D292FDB479A}">
      <dgm:prSet phldrT="[Текст]" custT="1"/>
      <dgm:spPr/>
      <dgm:t>
        <a:bodyPr/>
        <a:lstStyle/>
        <a:p>
          <a:r>
            <a:rPr lang="ru-RU" sz="2800" b="1" dirty="0" smtClean="0"/>
            <a:t>Численность </a:t>
          </a:r>
          <a:r>
            <a:rPr lang="ru-RU" sz="2800" b="1" dirty="0" smtClean="0"/>
            <a:t>102 000 человек</a:t>
          </a:r>
          <a:endParaRPr lang="ru-RU" sz="2800" b="1" dirty="0"/>
        </a:p>
      </dgm:t>
    </dgm:pt>
    <dgm:pt modelId="{0D9D40C1-A229-43FD-8F2F-F1003AC5A366}" type="parTrans" cxnId="{190B2157-509D-4D65-98A3-6D26397B470F}">
      <dgm:prSet/>
      <dgm:spPr/>
      <dgm:t>
        <a:bodyPr/>
        <a:lstStyle/>
        <a:p>
          <a:endParaRPr lang="ru-RU"/>
        </a:p>
      </dgm:t>
    </dgm:pt>
    <dgm:pt modelId="{04888F0A-2242-4088-A964-1640E416BA1B}" type="sibTrans" cxnId="{190B2157-509D-4D65-98A3-6D26397B470F}">
      <dgm:prSet/>
      <dgm:spPr/>
      <dgm:t>
        <a:bodyPr/>
        <a:lstStyle/>
        <a:p>
          <a:endParaRPr lang="ru-RU"/>
        </a:p>
      </dgm:t>
    </dgm:pt>
    <dgm:pt modelId="{F564EBA7-3BB2-4D19-B20A-DD4929D023EF}">
      <dgm:prSet phldrT="[Текст]" custT="1"/>
      <dgm:spPr/>
      <dgm:t>
        <a:bodyPr/>
        <a:lstStyle/>
        <a:p>
          <a:endParaRPr lang="ru-RU" sz="2800" b="1" dirty="0"/>
        </a:p>
      </dgm:t>
    </dgm:pt>
    <dgm:pt modelId="{37BEC654-3693-4C96-B699-2D9FCF2C0484}" type="parTrans" cxnId="{445B599A-1F6C-4055-A6D2-8D8E9191282E}">
      <dgm:prSet/>
      <dgm:spPr/>
      <dgm:t>
        <a:bodyPr/>
        <a:lstStyle/>
        <a:p>
          <a:endParaRPr lang="ru-RU"/>
        </a:p>
      </dgm:t>
    </dgm:pt>
    <dgm:pt modelId="{CCF19D99-FFEE-4FC8-94FC-EE610667DFFF}" type="sibTrans" cxnId="{445B599A-1F6C-4055-A6D2-8D8E9191282E}">
      <dgm:prSet/>
      <dgm:spPr/>
      <dgm:t>
        <a:bodyPr/>
        <a:lstStyle/>
        <a:p>
          <a:endParaRPr lang="ru-RU"/>
        </a:p>
      </dgm:t>
    </dgm:pt>
    <dgm:pt modelId="{41A46089-BD1D-4218-A38B-2CD0BFACA4BA}" type="pres">
      <dgm:prSet presAssocID="{E9711B76-35ED-4DBF-9D64-346CB7FC70A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8CFD4D-ADAB-4687-8C5A-28072DFBBCA5}" type="pres">
      <dgm:prSet presAssocID="{1DEC6C0B-94F4-49C5-9CC9-445120EF8CD8}" presName="linNode" presStyleCnt="0"/>
      <dgm:spPr/>
    </dgm:pt>
    <dgm:pt modelId="{89800253-9775-4CA0-8CAA-41B0BD966CA2}" type="pres">
      <dgm:prSet presAssocID="{1DEC6C0B-94F4-49C5-9CC9-445120EF8CD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F983C-8DC3-4769-AD6C-AA2C44A8FD77}" type="pres">
      <dgm:prSet presAssocID="{1DEC6C0B-94F4-49C5-9CC9-445120EF8CD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96FDB-CED3-46C6-A95F-24A476586735}" type="pres">
      <dgm:prSet presAssocID="{58983EB0-D8A9-4D99-B4B5-69D98FF8B8B3}" presName="spacing" presStyleCnt="0"/>
      <dgm:spPr/>
    </dgm:pt>
    <dgm:pt modelId="{DDF00C3B-0191-4ED1-8C69-76F29F328CD1}" type="pres">
      <dgm:prSet presAssocID="{1FF979E0-32A6-427B-8C88-3DDFC4539BE7}" presName="linNode" presStyleCnt="0"/>
      <dgm:spPr/>
    </dgm:pt>
    <dgm:pt modelId="{AB1F77AE-8966-4ADE-AA47-6F71EE17F63E}" type="pres">
      <dgm:prSet presAssocID="{1FF979E0-32A6-427B-8C88-3DDFC4539BE7}" presName="parentShp" presStyleLbl="node1" presStyleIdx="1" presStyleCnt="2" custLinFactNeighborX="1668" custLinFactNeighborY="-1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1A610-8AE3-4336-BB76-0A70CC91DCB0}" type="pres">
      <dgm:prSet presAssocID="{1FF979E0-32A6-427B-8C88-3DDFC4539BE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0B2157-509D-4D65-98A3-6D26397B470F}" srcId="{1DEC6C0B-94F4-49C5-9CC9-445120EF8CD8}" destId="{9CCD3B20-A105-4D01-A678-0D292FDB479A}" srcOrd="1" destOrd="0" parTransId="{0D9D40C1-A229-43FD-8F2F-F1003AC5A366}" sibTransId="{04888F0A-2242-4088-A964-1640E416BA1B}"/>
    <dgm:cxn modelId="{D7EDA419-4EF6-46E4-ADC8-44C4C3A637D8}" type="presOf" srcId="{D2678CBD-EDF4-491E-BB78-FFC19773B0EB}" destId="{5FC1A610-8AE3-4336-BB76-0A70CC91DCB0}" srcOrd="0" destOrd="1" presId="urn:microsoft.com/office/officeart/2005/8/layout/vList6"/>
    <dgm:cxn modelId="{E1E9ABDF-C875-4833-B031-B4B82B3A18FC}" type="presOf" srcId="{9CCD3B20-A105-4D01-A678-0D292FDB479A}" destId="{F7AF983C-8DC3-4769-AD6C-AA2C44A8FD77}" srcOrd="0" destOrd="1" presId="urn:microsoft.com/office/officeart/2005/8/layout/vList6"/>
    <dgm:cxn modelId="{665F9ED4-F8E8-4A69-9BED-302465D5A113}" srcId="{E9711B76-35ED-4DBF-9D64-346CB7FC70AB}" destId="{1DEC6C0B-94F4-49C5-9CC9-445120EF8CD8}" srcOrd="0" destOrd="0" parTransId="{CF716FEC-D8A3-4CFC-B3C8-47DF83E685E6}" sibTransId="{58983EB0-D8A9-4D99-B4B5-69D98FF8B8B3}"/>
    <dgm:cxn modelId="{445B599A-1F6C-4055-A6D2-8D8E9191282E}" srcId="{1DEC6C0B-94F4-49C5-9CC9-445120EF8CD8}" destId="{F564EBA7-3BB2-4D19-B20A-DD4929D023EF}" srcOrd="0" destOrd="0" parTransId="{37BEC654-3693-4C96-B699-2D9FCF2C0484}" sibTransId="{CCF19D99-FFEE-4FC8-94FC-EE610667DFFF}"/>
    <dgm:cxn modelId="{4B40517F-D408-4822-9F0A-AC5D8D07CF3E}" type="presOf" srcId="{28AE622B-C17B-4894-9380-323D2A779DE3}" destId="{5FC1A610-8AE3-4336-BB76-0A70CC91DCB0}" srcOrd="0" destOrd="0" presId="urn:microsoft.com/office/officeart/2005/8/layout/vList6"/>
    <dgm:cxn modelId="{63413A1E-9946-4F35-9AD7-20ACD501BEE9}" type="presOf" srcId="{1DEC6C0B-94F4-49C5-9CC9-445120EF8CD8}" destId="{89800253-9775-4CA0-8CAA-41B0BD966CA2}" srcOrd="0" destOrd="0" presId="urn:microsoft.com/office/officeart/2005/8/layout/vList6"/>
    <dgm:cxn modelId="{71D3C18C-2CF1-4BF8-B3A4-AF00E272BFFD}" srcId="{E9711B76-35ED-4DBF-9D64-346CB7FC70AB}" destId="{1FF979E0-32A6-427B-8C88-3DDFC4539BE7}" srcOrd="1" destOrd="0" parTransId="{79F8F593-9C9F-451D-9CBC-A2EDE45C094A}" sibTransId="{5042B3B2-F46D-4CD8-85FA-337F4B3EBA13}"/>
    <dgm:cxn modelId="{7E719097-42CE-4886-AC01-993BBC6A5E27}" type="presOf" srcId="{1FF979E0-32A6-427B-8C88-3DDFC4539BE7}" destId="{AB1F77AE-8966-4ADE-AA47-6F71EE17F63E}" srcOrd="0" destOrd="0" presId="urn:microsoft.com/office/officeart/2005/8/layout/vList6"/>
    <dgm:cxn modelId="{5EC1B1AE-04BE-45FE-B9FA-0B912A61739F}" srcId="{1FF979E0-32A6-427B-8C88-3DDFC4539BE7}" destId="{D2678CBD-EDF4-491E-BB78-FFC19773B0EB}" srcOrd="1" destOrd="0" parTransId="{7C228202-2FFB-48C1-ABE2-1A088C726C68}" sibTransId="{120FE2F9-75A1-4CB8-BAFB-06861E817C15}"/>
    <dgm:cxn modelId="{71D999B1-6101-4B40-8428-EF1AE0DE56E1}" srcId="{1FF979E0-32A6-427B-8C88-3DDFC4539BE7}" destId="{28AE622B-C17B-4894-9380-323D2A779DE3}" srcOrd="0" destOrd="0" parTransId="{56B90755-874E-4372-96B1-A2D96339822F}" sibTransId="{6871321D-D3BD-4962-B4BA-B0F1A8ED9416}"/>
    <dgm:cxn modelId="{B967FB36-5B36-4953-93BE-A8B39CB298FB}" type="presOf" srcId="{F564EBA7-3BB2-4D19-B20A-DD4929D023EF}" destId="{F7AF983C-8DC3-4769-AD6C-AA2C44A8FD77}" srcOrd="0" destOrd="0" presId="urn:microsoft.com/office/officeart/2005/8/layout/vList6"/>
    <dgm:cxn modelId="{1FB2A83D-3163-4DF4-92C8-1461CA67A07C}" type="presOf" srcId="{E9711B76-35ED-4DBF-9D64-346CB7FC70AB}" destId="{41A46089-BD1D-4218-A38B-2CD0BFACA4BA}" srcOrd="0" destOrd="0" presId="urn:microsoft.com/office/officeart/2005/8/layout/vList6"/>
    <dgm:cxn modelId="{42C48853-2D96-4734-BB91-72142FE2ED41}" type="presParOf" srcId="{41A46089-BD1D-4218-A38B-2CD0BFACA4BA}" destId="{F78CFD4D-ADAB-4687-8C5A-28072DFBBCA5}" srcOrd="0" destOrd="0" presId="urn:microsoft.com/office/officeart/2005/8/layout/vList6"/>
    <dgm:cxn modelId="{BD75DFBF-EBEB-4D8B-A57D-FCBA69BC7C36}" type="presParOf" srcId="{F78CFD4D-ADAB-4687-8C5A-28072DFBBCA5}" destId="{89800253-9775-4CA0-8CAA-41B0BD966CA2}" srcOrd="0" destOrd="0" presId="urn:microsoft.com/office/officeart/2005/8/layout/vList6"/>
    <dgm:cxn modelId="{22DBED1F-6AEA-452D-AB54-85CE5ADA9E1C}" type="presParOf" srcId="{F78CFD4D-ADAB-4687-8C5A-28072DFBBCA5}" destId="{F7AF983C-8DC3-4769-AD6C-AA2C44A8FD77}" srcOrd="1" destOrd="0" presId="urn:microsoft.com/office/officeart/2005/8/layout/vList6"/>
    <dgm:cxn modelId="{B60F2642-E1B6-4CDA-A909-CB71789D65DF}" type="presParOf" srcId="{41A46089-BD1D-4218-A38B-2CD0BFACA4BA}" destId="{18496FDB-CED3-46C6-A95F-24A476586735}" srcOrd="1" destOrd="0" presId="urn:microsoft.com/office/officeart/2005/8/layout/vList6"/>
    <dgm:cxn modelId="{4B3204C5-A649-45AC-B205-C43A3775B2F2}" type="presParOf" srcId="{41A46089-BD1D-4218-A38B-2CD0BFACA4BA}" destId="{DDF00C3B-0191-4ED1-8C69-76F29F328CD1}" srcOrd="2" destOrd="0" presId="urn:microsoft.com/office/officeart/2005/8/layout/vList6"/>
    <dgm:cxn modelId="{A24D0118-D2D5-4D58-A4F2-CF1936C8CF9D}" type="presParOf" srcId="{DDF00C3B-0191-4ED1-8C69-76F29F328CD1}" destId="{AB1F77AE-8966-4ADE-AA47-6F71EE17F63E}" srcOrd="0" destOrd="0" presId="urn:microsoft.com/office/officeart/2005/8/layout/vList6"/>
    <dgm:cxn modelId="{D13C82C9-AA16-46F6-B6DE-0ACDCACA0087}" type="presParOf" srcId="{DDF00C3B-0191-4ED1-8C69-76F29F328CD1}" destId="{5FC1A610-8AE3-4336-BB76-0A70CC91DCB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88BCB-4259-4F6F-B64A-DCDDCAD25C3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D5F46C-EC55-4617-AC24-8F1C77AF49FC}">
      <dgm:prSet phldrT="[Текст]"/>
      <dgm:spPr/>
      <dgm:t>
        <a:bodyPr/>
        <a:lstStyle/>
        <a:p>
          <a:r>
            <a:rPr lang="ru-RU" b="1" dirty="0" err="1" smtClean="0"/>
            <a:t>А́чинск</a:t>
          </a:r>
          <a:r>
            <a:rPr lang="ru-RU" b="1" dirty="0" smtClean="0"/>
            <a:t> — город в Красноярском крае России, административный центр </a:t>
          </a:r>
          <a:r>
            <a:rPr lang="ru-RU" b="1" dirty="0" err="1" smtClean="0"/>
            <a:t>Ачинского</a:t>
          </a:r>
          <a:r>
            <a:rPr lang="ru-RU" b="1" dirty="0" smtClean="0"/>
            <a:t> района и городского округа город Ачинск. Пристань на реке Чулым.</a:t>
          </a:r>
          <a:endParaRPr lang="ru-RU" b="1" dirty="0"/>
        </a:p>
      </dgm:t>
    </dgm:pt>
    <dgm:pt modelId="{47F509C5-6069-4A62-A570-60D4E8906A45}" type="parTrans" cxnId="{26C7218B-FC40-446B-896C-BA99A04DCFE8}">
      <dgm:prSet/>
      <dgm:spPr/>
      <dgm:t>
        <a:bodyPr/>
        <a:lstStyle/>
        <a:p>
          <a:endParaRPr lang="ru-RU"/>
        </a:p>
      </dgm:t>
    </dgm:pt>
    <dgm:pt modelId="{F07E46F5-9D0F-4936-8348-62E1900416C1}" type="sibTrans" cxnId="{26C7218B-FC40-446B-896C-BA99A04DCFE8}">
      <dgm:prSet/>
      <dgm:spPr/>
      <dgm:t>
        <a:bodyPr/>
        <a:lstStyle/>
        <a:p>
          <a:endParaRPr lang="ru-RU"/>
        </a:p>
      </dgm:t>
    </dgm:pt>
    <dgm:pt modelId="{67A429AE-AF36-4CB5-96A1-A17E9A3BE9EB}">
      <dgm:prSet phldrT="[Текст]"/>
      <dgm:spPr/>
      <dgm:t>
        <a:bodyPr/>
        <a:lstStyle/>
        <a:p>
          <a:r>
            <a:rPr lang="ru-RU" b="1" dirty="0" err="1" smtClean="0"/>
            <a:t>Ла́хти</a:t>
          </a:r>
          <a:r>
            <a:rPr lang="ru-RU" b="1" dirty="0" smtClean="0"/>
            <a:t>— город и коммуна в Финляндии, административный центр провинции </a:t>
          </a:r>
          <a:r>
            <a:rPr lang="ru-RU" b="1" dirty="0" err="1" smtClean="0"/>
            <a:t>Пяйят-Хяме</a:t>
          </a:r>
          <a:r>
            <a:rPr lang="ru-RU" b="1" dirty="0" smtClean="0"/>
            <a:t> губернии Южная Финляндия. Располагается на берегу залива в южной части озера </a:t>
          </a:r>
          <a:r>
            <a:rPr lang="ru-RU" b="1" dirty="0" err="1" smtClean="0"/>
            <a:t>Весиярви</a:t>
          </a:r>
          <a:r>
            <a:rPr lang="ru-RU" b="1" dirty="0" smtClean="0"/>
            <a:t>, входящего в систему озёр </a:t>
          </a:r>
          <a:r>
            <a:rPr lang="ru-RU" b="1" dirty="0" err="1" smtClean="0"/>
            <a:t>Пяйянне</a:t>
          </a:r>
          <a:r>
            <a:rPr lang="ru-RU" b="1" dirty="0" smtClean="0"/>
            <a:t>.</a:t>
          </a:r>
          <a:endParaRPr lang="ru-RU" b="1" dirty="0"/>
        </a:p>
      </dgm:t>
    </dgm:pt>
    <dgm:pt modelId="{5D889749-D5B7-47CF-81C3-2BDC8A77CF07}" type="parTrans" cxnId="{B07A2A59-2194-4D6F-9672-4B3583FC86AC}">
      <dgm:prSet/>
      <dgm:spPr/>
      <dgm:t>
        <a:bodyPr/>
        <a:lstStyle/>
        <a:p>
          <a:endParaRPr lang="ru-RU"/>
        </a:p>
      </dgm:t>
    </dgm:pt>
    <dgm:pt modelId="{8EC5BDCB-7C56-49B9-B98D-5E15F5EDB786}" type="sibTrans" cxnId="{B07A2A59-2194-4D6F-9672-4B3583FC86AC}">
      <dgm:prSet/>
      <dgm:spPr/>
      <dgm:t>
        <a:bodyPr/>
        <a:lstStyle/>
        <a:p>
          <a:endParaRPr lang="ru-RU"/>
        </a:p>
      </dgm:t>
    </dgm:pt>
    <dgm:pt modelId="{6DBE015C-D95D-4933-AA45-241FE475EA50}" type="pres">
      <dgm:prSet presAssocID="{F4488BCB-4259-4F6F-B64A-DCDDCAD25C3A}" presName="Name0" presStyleCnt="0">
        <dgm:presLayoutVars>
          <dgm:dir/>
          <dgm:resizeHandles val="exact"/>
        </dgm:presLayoutVars>
      </dgm:prSet>
      <dgm:spPr/>
    </dgm:pt>
    <dgm:pt modelId="{1912DD42-E42E-424D-9FD3-6BA5DE7D4AE2}" type="pres">
      <dgm:prSet presAssocID="{00D5F46C-EC55-4617-AC24-8F1C77AF49FC}" presName="compNode" presStyleCnt="0"/>
      <dgm:spPr/>
    </dgm:pt>
    <dgm:pt modelId="{58735536-874A-463A-9938-BFBCC5D7811A}" type="pres">
      <dgm:prSet presAssocID="{00D5F46C-EC55-4617-AC24-8F1C77AF49FC}" presName="pictRect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C2187A4-D71E-40CD-B031-613A4577F251}" type="pres">
      <dgm:prSet presAssocID="{00D5F46C-EC55-4617-AC24-8F1C77AF49FC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80E8E-B124-4131-9419-72E52EA928E0}" type="pres">
      <dgm:prSet presAssocID="{F07E46F5-9D0F-4936-8348-62E1900416C1}" presName="sibTrans" presStyleLbl="sibTrans2D1" presStyleIdx="0" presStyleCnt="0"/>
      <dgm:spPr/>
    </dgm:pt>
    <dgm:pt modelId="{70F73885-CB79-4C1E-A3C6-689DE93DC059}" type="pres">
      <dgm:prSet presAssocID="{67A429AE-AF36-4CB5-96A1-A17E9A3BE9EB}" presName="compNode" presStyleCnt="0"/>
      <dgm:spPr/>
    </dgm:pt>
    <dgm:pt modelId="{D9D96A33-EC6D-4420-88B7-2172FFCC9C5A}" type="pres">
      <dgm:prSet presAssocID="{67A429AE-AF36-4CB5-96A1-A17E9A3BE9EB}" presName="pictRect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BB6DBB-9D20-41B2-8705-1669971EFEF9}" type="pres">
      <dgm:prSet presAssocID="{67A429AE-AF36-4CB5-96A1-A17E9A3BE9EB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48E279-CDD8-4405-B2C8-2A3B492EEA75}" type="presOf" srcId="{F4488BCB-4259-4F6F-B64A-DCDDCAD25C3A}" destId="{6DBE015C-D95D-4933-AA45-241FE475EA50}" srcOrd="0" destOrd="0" presId="urn:microsoft.com/office/officeart/2005/8/layout/pList1"/>
    <dgm:cxn modelId="{6FED0943-365B-492E-83AA-A357A3FD1C78}" type="presOf" srcId="{00D5F46C-EC55-4617-AC24-8F1C77AF49FC}" destId="{0C2187A4-D71E-40CD-B031-613A4577F251}" srcOrd="0" destOrd="0" presId="urn:microsoft.com/office/officeart/2005/8/layout/pList1"/>
    <dgm:cxn modelId="{8CAFE4E7-5736-4E39-8753-214ECAB91B7D}" type="presOf" srcId="{67A429AE-AF36-4CB5-96A1-A17E9A3BE9EB}" destId="{47BB6DBB-9D20-41B2-8705-1669971EFEF9}" srcOrd="0" destOrd="0" presId="urn:microsoft.com/office/officeart/2005/8/layout/pList1"/>
    <dgm:cxn modelId="{B07A2A59-2194-4D6F-9672-4B3583FC86AC}" srcId="{F4488BCB-4259-4F6F-B64A-DCDDCAD25C3A}" destId="{67A429AE-AF36-4CB5-96A1-A17E9A3BE9EB}" srcOrd="1" destOrd="0" parTransId="{5D889749-D5B7-47CF-81C3-2BDC8A77CF07}" sibTransId="{8EC5BDCB-7C56-49B9-B98D-5E15F5EDB786}"/>
    <dgm:cxn modelId="{26C7218B-FC40-446B-896C-BA99A04DCFE8}" srcId="{F4488BCB-4259-4F6F-B64A-DCDDCAD25C3A}" destId="{00D5F46C-EC55-4617-AC24-8F1C77AF49FC}" srcOrd="0" destOrd="0" parTransId="{47F509C5-6069-4A62-A570-60D4E8906A45}" sibTransId="{F07E46F5-9D0F-4936-8348-62E1900416C1}"/>
    <dgm:cxn modelId="{FBA7C33A-6B04-4A94-AB07-C7A493470014}" type="presOf" srcId="{F07E46F5-9D0F-4936-8348-62E1900416C1}" destId="{9AD80E8E-B124-4131-9419-72E52EA928E0}" srcOrd="0" destOrd="0" presId="urn:microsoft.com/office/officeart/2005/8/layout/pList1"/>
    <dgm:cxn modelId="{2D38F88B-C316-4ED0-9BF5-DFD141F39AF3}" type="presParOf" srcId="{6DBE015C-D95D-4933-AA45-241FE475EA50}" destId="{1912DD42-E42E-424D-9FD3-6BA5DE7D4AE2}" srcOrd="0" destOrd="0" presId="urn:microsoft.com/office/officeart/2005/8/layout/pList1"/>
    <dgm:cxn modelId="{ED7BE1FC-6305-46B2-ABB4-9BFC481D1F75}" type="presParOf" srcId="{1912DD42-E42E-424D-9FD3-6BA5DE7D4AE2}" destId="{58735536-874A-463A-9938-BFBCC5D7811A}" srcOrd="0" destOrd="0" presId="urn:microsoft.com/office/officeart/2005/8/layout/pList1"/>
    <dgm:cxn modelId="{FBD17DA0-ABD0-4E7F-B386-7A4EA947C8EB}" type="presParOf" srcId="{1912DD42-E42E-424D-9FD3-6BA5DE7D4AE2}" destId="{0C2187A4-D71E-40CD-B031-613A4577F251}" srcOrd="1" destOrd="0" presId="urn:microsoft.com/office/officeart/2005/8/layout/pList1"/>
    <dgm:cxn modelId="{26364ADE-359A-4D14-8A39-EC06A678AACE}" type="presParOf" srcId="{6DBE015C-D95D-4933-AA45-241FE475EA50}" destId="{9AD80E8E-B124-4131-9419-72E52EA928E0}" srcOrd="1" destOrd="0" presId="urn:microsoft.com/office/officeart/2005/8/layout/pList1"/>
    <dgm:cxn modelId="{0E4E1AEB-23A5-4ECE-92DA-8BE8DE21BDA7}" type="presParOf" srcId="{6DBE015C-D95D-4933-AA45-241FE475EA50}" destId="{70F73885-CB79-4C1E-A3C6-689DE93DC059}" srcOrd="2" destOrd="0" presId="urn:microsoft.com/office/officeart/2005/8/layout/pList1"/>
    <dgm:cxn modelId="{2D2A0F8E-84D4-4006-A15C-6E947CC60581}" type="presParOf" srcId="{70F73885-CB79-4C1E-A3C6-689DE93DC059}" destId="{D9D96A33-EC6D-4420-88B7-2172FFCC9C5A}" srcOrd="0" destOrd="0" presId="urn:microsoft.com/office/officeart/2005/8/layout/pList1"/>
    <dgm:cxn modelId="{30CC2DB3-9811-4E3C-A644-0E6FE1F3FDF7}" type="presParOf" srcId="{70F73885-CB79-4C1E-A3C6-689DE93DC059}" destId="{47BB6DBB-9D20-41B2-8705-1669971EFEF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D87BB6-7964-46FE-9882-900BF1A7846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D80164-4152-46E1-8F2E-024FF39AE622}">
      <dgm:prSet phldrT="[Текст]"/>
      <dgm:spPr/>
      <dgm:t>
        <a:bodyPr/>
        <a:lstStyle/>
        <a:p>
          <a:pPr algn="l"/>
          <a:r>
            <a:rPr lang="ru-RU" b="1" i="0" dirty="0" smtClean="0"/>
            <a:t>Для предупреждения об оленях и лосях на дорогах.</a:t>
          </a:r>
          <a:endParaRPr lang="ru-RU" b="1" dirty="0"/>
        </a:p>
      </dgm:t>
    </dgm:pt>
    <dgm:pt modelId="{4112BE5C-4C93-4104-AFAA-EA2B3C6F0460}" type="parTrans" cxnId="{1AD09BF3-C421-46C6-BE6E-2573EAD5E228}">
      <dgm:prSet/>
      <dgm:spPr/>
      <dgm:t>
        <a:bodyPr/>
        <a:lstStyle/>
        <a:p>
          <a:endParaRPr lang="ru-RU"/>
        </a:p>
      </dgm:t>
    </dgm:pt>
    <dgm:pt modelId="{CBABA51F-8671-4053-A642-B4798CB82FB5}" type="sibTrans" cxnId="{1AD09BF3-C421-46C6-BE6E-2573EAD5E228}">
      <dgm:prSet/>
      <dgm:spPr/>
      <dgm:t>
        <a:bodyPr/>
        <a:lstStyle/>
        <a:p>
          <a:endParaRPr lang="ru-RU"/>
        </a:p>
      </dgm:t>
    </dgm:pt>
    <dgm:pt modelId="{9E41AC2F-3041-4A05-B1B8-789B185037CC}">
      <dgm:prSet phldrT="[Текст]"/>
      <dgm:spPr/>
      <dgm:t>
        <a:bodyPr/>
        <a:lstStyle/>
        <a:p>
          <a:pPr algn="l"/>
          <a:r>
            <a:rPr lang="ru-RU" b="1" i="0" dirty="0" smtClean="0"/>
            <a:t>Фарами моргают автомобилисты с целью предупреждения о ДПС на трассе.</a:t>
          </a:r>
          <a:endParaRPr lang="ru-RU" b="1" dirty="0"/>
        </a:p>
      </dgm:t>
    </dgm:pt>
    <dgm:pt modelId="{ED913727-31AE-4377-AF6F-E3B648076AE6}" type="parTrans" cxnId="{209512CE-CF36-46E4-B7BC-DA8A1DFED81B}">
      <dgm:prSet/>
      <dgm:spPr/>
      <dgm:t>
        <a:bodyPr/>
        <a:lstStyle/>
        <a:p>
          <a:endParaRPr lang="ru-RU"/>
        </a:p>
      </dgm:t>
    </dgm:pt>
    <dgm:pt modelId="{825A51E9-226F-425C-BF65-2E56ECD2241A}" type="sibTrans" cxnId="{209512CE-CF36-46E4-B7BC-DA8A1DFED81B}">
      <dgm:prSet/>
      <dgm:spPr/>
      <dgm:t>
        <a:bodyPr/>
        <a:lstStyle/>
        <a:p>
          <a:endParaRPr lang="ru-RU"/>
        </a:p>
      </dgm:t>
    </dgm:pt>
    <dgm:pt modelId="{1DB0144F-3F43-4D83-BDE2-94380548E881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D7CC449-8178-4AD6-A4F1-C53D868D43E1}" type="parTrans" cxnId="{930C2950-35DF-4BD8-A25E-CD82384371E2}">
      <dgm:prSet/>
      <dgm:spPr/>
      <dgm:t>
        <a:bodyPr/>
        <a:lstStyle/>
        <a:p>
          <a:endParaRPr lang="ru-RU"/>
        </a:p>
      </dgm:t>
    </dgm:pt>
    <dgm:pt modelId="{4E3402B4-FC48-44CE-8232-9B78B20E955A}" type="sibTrans" cxnId="{930C2950-35DF-4BD8-A25E-CD82384371E2}">
      <dgm:prSet/>
      <dgm:spPr/>
      <dgm:t>
        <a:bodyPr/>
        <a:lstStyle/>
        <a:p>
          <a:endParaRPr lang="ru-RU"/>
        </a:p>
      </dgm:t>
    </dgm:pt>
    <dgm:pt modelId="{27DCF7DF-38CB-43C3-8158-B49BEC666173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100" dirty="0" smtClean="0"/>
            <a:t>а</a:t>
          </a:r>
          <a:endParaRPr lang="ru-RU" sz="100" dirty="0"/>
        </a:p>
      </dgm:t>
    </dgm:pt>
    <dgm:pt modelId="{5448B860-A48F-45D4-B3D6-2BCE3B0F3798}" type="sibTrans" cxnId="{21397204-5ED4-4DAE-AD97-48C540ADAD08}">
      <dgm:prSet/>
      <dgm:spPr/>
      <dgm:t>
        <a:bodyPr/>
        <a:lstStyle/>
        <a:p>
          <a:endParaRPr lang="ru-RU"/>
        </a:p>
      </dgm:t>
    </dgm:pt>
    <dgm:pt modelId="{8813EF17-BD91-464E-A962-E72818618436}" type="parTrans" cxnId="{21397204-5ED4-4DAE-AD97-48C540ADAD08}">
      <dgm:prSet/>
      <dgm:spPr/>
      <dgm:t>
        <a:bodyPr/>
        <a:lstStyle/>
        <a:p>
          <a:endParaRPr lang="ru-RU"/>
        </a:p>
      </dgm:t>
    </dgm:pt>
    <dgm:pt modelId="{CB6737C3-F4E8-4A95-A034-5975FFC8FE79}" type="pres">
      <dgm:prSet presAssocID="{0BD87BB6-7964-46FE-9882-900BF1A78465}" presName="diagram" presStyleCnt="0">
        <dgm:presLayoutVars>
          <dgm:dir/>
          <dgm:resizeHandles val="exact"/>
        </dgm:presLayoutVars>
      </dgm:prSet>
      <dgm:spPr/>
    </dgm:pt>
    <dgm:pt modelId="{459AA7EA-2FCF-480A-9361-64CD451F58CF}" type="pres">
      <dgm:prSet presAssocID="{99D80164-4152-46E1-8F2E-024FF39AE62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BD0A1-1A1E-4F1E-94F5-FDA3E8D1CAFA}" type="pres">
      <dgm:prSet presAssocID="{CBABA51F-8671-4053-A642-B4798CB82FB5}" presName="sibTrans" presStyleCnt="0"/>
      <dgm:spPr/>
    </dgm:pt>
    <dgm:pt modelId="{256B75FB-4D6F-457E-B3A4-7091AA0F16E6}" type="pres">
      <dgm:prSet presAssocID="{9E41AC2F-3041-4A05-B1B8-789B185037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3F4F8-7387-46FC-BBC8-5DDAEF7B4956}" type="pres">
      <dgm:prSet presAssocID="{825A51E9-226F-425C-BF65-2E56ECD2241A}" presName="sibTrans" presStyleCnt="0"/>
      <dgm:spPr/>
    </dgm:pt>
    <dgm:pt modelId="{71DDADF3-40F0-495A-9CF5-056E0287E2CC}" type="pres">
      <dgm:prSet presAssocID="{1DB0144F-3F43-4D83-BDE2-94380548E881}" presName="node" presStyleLbl="node1" presStyleIdx="2" presStyleCnt="4" custLinFactNeighborX="1537" custLinFactNeighborY="-1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6D6AA-F65B-4A92-85EF-75EA2479A367}" type="pres">
      <dgm:prSet presAssocID="{4E3402B4-FC48-44CE-8232-9B78B20E955A}" presName="sibTrans" presStyleCnt="0"/>
      <dgm:spPr/>
    </dgm:pt>
    <dgm:pt modelId="{29E1922F-91CB-419C-AC59-819A651FDE3B}" type="pres">
      <dgm:prSet presAssocID="{27DCF7DF-38CB-43C3-8158-B49BEC666173}" presName="node" presStyleLbl="node1" presStyleIdx="3" presStyleCnt="4" custLinFactNeighborX="-3126" custLinFactNeighborY="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0FF51-838C-483F-9AA3-46DF38F0BBAB}" type="presOf" srcId="{99D80164-4152-46E1-8F2E-024FF39AE622}" destId="{459AA7EA-2FCF-480A-9361-64CD451F58CF}" srcOrd="0" destOrd="0" presId="urn:microsoft.com/office/officeart/2005/8/layout/default"/>
    <dgm:cxn modelId="{930C2950-35DF-4BD8-A25E-CD82384371E2}" srcId="{0BD87BB6-7964-46FE-9882-900BF1A78465}" destId="{1DB0144F-3F43-4D83-BDE2-94380548E881}" srcOrd="2" destOrd="0" parTransId="{DD7CC449-8178-4AD6-A4F1-C53D868D43E1}" sibTransId="{4E3402B4-FC48-44CE-8232-9B78B20E955A}"/>
    <dgm:cxn modelId="{21397204-5ED4-4DAE-AD97-48C540ADAD08}" srcId="{0BD87BB6-7964-46FE-9882-900BF1A78465}" destId="{27DCF7DF-38CB-43C3-8158-B49BEC666173}" srcOrd="3" destOrd="0" parTransId="{8813EF17-BD91-464E-A962-E72818618436}" sibTransId="{5448B860-A48F-45D4-B3D6-2BCE3B0F3798}"/>
    <dgm:cxn modelId="{39E951F1-08D6-46EC-95F6-5428DF8747A5}" type="presOf" srcId="{9E41AC2F-3041-4A05-B1B8-789B185037CC}" destId="{256B75FB-4D6F-457E-B3A4-7091AA0F16E6}" srcOrd="0" destOrd="0" presId="urn:microsoft.com/office/officeart/2005/8/layout/default"/>
    <dgm:cxn modelId="{209512CE-CF36-46E4-B7BC-DA8A1DFED81B}" srcId="{0BD87BB6-7964-46FE-9882-900BF1A78465}" destId="{9E41AC2F-3041-4A05-B1B8-789B185037CC}" srcOrd="1" destOrd="0" parTransId="{ED913727-31AE-4377-AF6F-E3B648076AE6}" sibTransId="{825A51E9-226F-425C-BF65-2E56ECD2241A}"/>
    <dgm:cxn modelId="{69CFD30C-C525-4AA1-AF54-792D62B2B893}" type="presOf" srcId="{0BD87BB6-7964-46FE-9882-900BF1A78465}" destId="{CB6737C3-F4E8-4A95-A034-5975FFC8FE79}" srcOrd="0" destOrd="0" presId="urn:microsoft.com/office/officeart/2005/8/layout/default"/>
    <dgm:cxn modelId="{0A1E2674-B4CF-44D4-BEA8-E2EF3AE955EC}" type="presOf" srcId="{27DCF7DF-38CB-43C3-8158-B49BEC666173}" destId="{29E1922F-91CB-419C-AC59-819A651FDE3B}" srcOrd="0" destOrd="0" presId="urn:microsoft.com/office/officeart/2005/8/layout/default"/>
    <dgm:cxn modelId="{1AD09BF3-C421-46C6-BE6E-2573EAD5E228}" srcId="{0BD87BB6-7964-46FE-9882-900BF1A78465}" destId="{99D80164-4152-46E1-8F2E-024FF39AE622}" srcOrd="0" destOrd="0" parTransId="{4112BE5C-4C93-4104-AFAA-EA2B3C6F0460}" sibTransId="{CBABA51F-8671-4053-A642-B4798CB82FB5}"/>
    <dgm:cxn modelId="{AD9357E1-2005-49C9-ADF8-AB1DB05D727F}" type="presOf" srcId="{1DB0144F-3F43-4D83-BDE2-94380548E881}" destId="{71DDADF3-40F0-495A-9CF5-056E0287E2CC}" srcOrd="0" destOrd="0" presId="urn:microsoft.com/office/officeart/2005/8/layout/default"/>
    <dgm:cxn modelId="{FADC8BA8-58AA-4310-8481-A908C2654833}" type="presParOf" srcId="{CB6737C3-F4E8-4A95-A034-5975FFC8FE79}" destId="{459AA7EA-2FCF-480A-9361-64CD451F58CF}" srcOrd="0" destOrd="0" presId="urn:microsoft.com/office/officeart/2005/8/layout/default"/>
    <dgm:cxn modelId="{224F321B-ADCB-4BA2-B2CE-B32D9792072D}" type="presParOf" srcId="{CB6737C3-F4E8-4A95-A034-5975FFC8FE79}" destId="{F98BD0A1-1A1E-4F1E-94F5-FDA3E8D1CAFA}" srcOrd="1" destOrd="0" presId="urn:microsoft.com/office/officeart/2005/8/layout/default"/>
    <dgm:cxn modelId="{676FE3E4-16E6-418E-8CAB-F1AC10656DAC}" type="presParOf" srcId="{CB6737C3-F4E8-4A95-A034-5975FFC8FE79}" destId="{256B75FB-4D6F-457E-B3A4-7091AA0F16E6}" srcOrd="2" destOrd="0" presId="urn:microsoft.com/office/officeart/2005/8/layout/default"/>
    <dgm:cxn modelId="{5D16020B-C47C-4068-BFE4-179A10080C0D}" type="presParOf" srcId="{CB6737C3-F4E8-4A95-A034-5975FFC8FE79}" destId="{ED53F4F8-7387-46FC-BBC8-5DDAEF7B4956}" srcOrd="3" destOrd="0" presId="urn:microsoft.com/office/officeart/2005/8/layout/default"/>
    <dgm:cxn modelId="{9A054C0E-3098-46EA-9A19-24FF99BA802E}" type="presParOf" srcId="{CB6737C3-F4E8-4A95-A034-5975FFC8FE79}" destId="{71DDADF3-40F0-495A-9CF5-056E0287E2CC}" srcOrd="4" destOrd="0" presId="urn:microsoft.com/office/officeart/2005/8/layout/default"/>
    <dgm:cxn modelId="{A882553F-DF20-4065-A510-5F42EA2E0CFD}" type="presParOf" srcId="{CB6737C3-F4E8-4A95-A034-5975FFC8FE79}" destId="{4756D6AA-F65B-4A92-85EF-75EA2479A367}" srcOrd="5" destOrd="0" presId="urn:microsoft.com/office/officeart/2005/8/layout/default"/>
    <dgm:cxn modelId="{911CAAC6-8809-4B86-9AE9-B49ADB2F8FCF}" type="presParOf" srcId="{CB6737C3-F4E8-4A95-A034-5975FFC8FE79}" destId="{29E1922F-91CB-419C-AC59-819A651FDE3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F983C-8DC3-4769-AD6C-AA2C44A8FD77}">
      <dsp:nvSpPr>
        <dsp:cNvPr id="0" name=""/>
        <dsp:cNvSpPr/>
      </dsp:nvSpPr>
      <dsp:spPr>
        <a:xfrm>
          <a:off x="2394803" y="552"/>
          <a:ext cx="3592204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Численность </a:t>
          </a:r>
          <a:r>
            <a:rPr lang="ru-RU" sz="2800" b="1" kern="1200" dirty="0" smtClean="0"/>
            <a:t>102 000 человек</a:t>
          </a:r>
          <a:endParaRPr lang="ru-RU" sz="2800" b="1" kern="1200" dirty="0"/>
        </a:p>
      </dsp:txBody>
      <dsp:txXfrm>
        <a:off x="2394803" y="269889"/>
        <a:ext cx="2784194" cy="1616020"/>
      </dsp:txXfrm>
    </dsp:sp>
    <dsp:sp modelId="{89800253-9775-4CA0-8CAA-41B0BD966CA2}">
      <dsp:nvSpPr>
        <dsp:cNvPr id="0" name=""/>
        <dsp:cNvSpPr/>
      </dsp:nvSpPr>
      <dsp:spPr>
        <a:xfrm>
          <a:off x="0" y="552"/>
          <a:ext cx="2394803" cy="215469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Лахти</a:t>
          </a:r>
          <a:endParaRPr lang="ru-RU" sz="1800" b="1" kern="1200" dirty="0"/>
        </a:p>
      </dsp:txBody>
      <dsp:txXfrm>
        <a:off x="105183" y="105735"/>
        <a:ext cx="2184437" cy="1944328"/>
      </dsp:txXfrm>
    </dsp:sp>
    <dsp:sp modelId="{5FC1A610-8AE3-4336-BB76-0A70CC91DCB0}">
      <dsp:nvSpPr>
        <dsp:cNvPr id="0" name=""/>
        <dsp:cNvSpPr/>
      </dsp:nvSpPr>
      <dsp:spPr>
        <a:xfrm>
          <a:off x="2394803" y="2370716"/>
          <a:ext cx="3592204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2669544"/>
            <a:satOff val="-1120"/>
            <a:lumOff val="-363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2669544"/>
              <a:satOff val="-1120"/>
              <a:lumOff val="-3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Численность </a:t>
          </a:r>
          <a:r>
            <a:rPr lang="ru-RU" sz="2800" b="1" kern="1200" dirty="0" smtClean="0"/>
            <a:t>106 000 </a:t>
          </a:r>
          <a:r>
            <a:rPr lang="ru-RU" sz="2800" b="1" kern="1200" dirty="0" smtClean="0"/>
            <a:t>человек</a:t>
          </a:r>
          <a:endParaRPr lang="ru-RU" sz="2800" b="1" kern="1200" dirty="0"/>
        </a:p>
      </dsp:txBody>
      <dsp:txXfrm>
        <a:off x="2394803" y="2640053"/>
        <a:ext cx="2784194" cy="1616020"/>
      </dsp:txXfrm>
    </dsp:sp>
    <dsp:sp modelId="{AB1F77AE-8966-4ADE-AA47-6F71EE17F63E}">
      <dsp:nvSpPr>
        <dsp:cNvPr id="0" name=""/>
        <dsp:cNvSpPr/>
      </dsp:nvSpPr>
      <dsp:spPr>
        <a:xfrm>
          <a:off x="59917" y="2332858"/>
          <a:ext cx="2394803" cy="215469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Ачинск</a:t>
          </a:r>
          <a:endParaRPr lang="ru-RU" sz="1800" b="1" kern="1200" dirty="0"/>
        </a:p>
      </dsp:txBody>
      <dsp:txXfrm>
        <a:off x="165100" y="2438041"/>
        <a:ext cx="2184437" cy="1944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35536-874A-463A-9938-BFBCC5D7811A}">
      <dsp:nvSpPr>
        <dsp:cNvPr id="0" name=""/>
        <dsp:cNvSpPr/>
      </dsp:nvSpPr>
      <dsp:spPr>
        <a:xfrm>
          <a:off x="2689" y="341551"/>
          <a:ext cx="3974943" cy="273873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187A4-D71E-40CD-B031-613A4577F251}">
      <dsp:nvSpPr>
        <dsp:cNvPr id="0" name=""/>
        <dsp:cNvSpPr/>
      </dsp:nvSpPr>
      <dsp:spPr>
        <a:xfrm>
          <a:off x="2689" y="3080288"/>
          <a:ext cx="3974943" cy="1474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А́чинск</a:t>
          </a:r>
          <a:r>
            <a:rPr lang="ru-RU" sz="1600" b="1" kern="1200" dirty="0" smtClean="0"/>
            <a:t> — город в Красноярском крае России, административный центр </a:t>
          </a:r>
          <a:r>
            <a:rPr lang="ru-RU" sz="1600" b="1" kern="1200" dirty="0" err="1" smtClean="0"/>
            <a:t>Ачинского</a:t>
          </a:r>
          <a:r>
            <a:rPr lang="ru-RU" sz="1600" b="1" kern="1200" dirty="0" smtClean="0"/>
            <a:t> района и городского округа город Ачинск. Пристань на реке Чулым.</a:t>
          </a:r>
          <a:endParaRPr lang="ru-RU" sz="1600" b="1" kern="1200" dirty="0"/>
        </a:p>
      </dsp:txBody>
      <dsp:txXfrm>
        <a:off x="2689" y="3080288"/>
        <a:ext cx="3974943" cy="1474704"/>
      </dsp:txXfrm>
    </dsp:sp>
    <dsp:sp modelId="{D9D96A33-EC6D-4420-88B7-2172FFCC9C5A}">
      <dsp:nvSpPr>
        <dsp:cNvPr id="0" name=""/>
        <dsp:cNvSpPr/>
      </dsp:nvSpPr>
      <dsp:spPr>
        <a:xfrm>
          <a:off x="4375294" y="341551"/>
          <a:ext cx="3974943" cy="2738736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B6DBB-9D20-41B2-8705-1669971EFEF9}">
      <dsp:nvSpPr>
        <dsp:cNvPr id="0" name=""/>
        <dsp:cNvSpPr/>
      </dsp:nvSpPr>
      <dsp:spPr>
        <a:xfrm>
          <a:off x="4375294" y="3080288"/>
          <a:ext cx="3974943" cy="1474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Ла́хти</a:t>
          </a:r>
          <a:r>
            <a:rPr lang="ru-RU" sz="1600" b="1" kern="1200" dirty="0" smtClean="0"/>
            <a:t>— город и коммуна в Финляндии, административный центр провинции </a:t>
          </a:r>
          <a:r>
            <a:rPr lang="ru-RU" sz="1600" b="1" kern="1200" dirty="0" err="1" smtClean="0"/>
            <a:t>Пяйят-Хяме</a:t>
          </a:r>
          <a:r>
            <a:rPr lang="ru-RU" sz="1600" b="1" kern="1200" dirty="0" smtClean="0"/>
            <a:t> губернии Южная Финляндия. Располагается на берегу залива в южной части озера </a:t>
          </a:r>
          <a:r>
            <a:rPr lang="ru-RU" sz="1600" b="1" kern="1200" dirty="0" err="1" smtClean="0"/>
            <a:t>Весиярви</a:t>
          </a:r>
          <a:r>
            <a:rPr lang="ru-RU" sz="1600" b="1" kern="1200" dirty="0" smtClean="0"/>
            <a:t>, входящего в систему озёр </a:t>
          </a:r>
          <a:r>
            <a:rPr lang="ru-RU" sz="1600" b="1" kern="1200" dirty="0" err="1" smtClean="0"/>
            <a:t>Пяйянне</a:t>
          </a:r>
          <a:r>
            <a:rPr lang="ru-RU" sz="1600" b="1" kern="1200" dirty="0" smtClean="0"/>
            <a:t>.</a:t>
          </a:r>
          <a:endParaRPr lang="ru-RU" sz="1600" b="1" kern="1200" dirty="0"/>
        </a:p>
      </dsp:txBody>
      <dsp:txXfrm>
        <a:off x="4375294" y="3080288"/>
        <a:ext cx="3974943" cy="1474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AA7EA-2FCF-480A-9361-64CD451F58CF}">
      <dsp:nvSpPr>
        <dsp:cNvPr id="0" name=""/>
        <dsp:cNvSpPr/>
      </dsp:nvSpPr>
      <dsp:spPr>
        <a:xfrm>
          <a:off x="81170" y="1567"/>
          <a:ext cx="3841551" cy="23049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0" kern="1200" dirty="0" smtClean="0"/>
            <a:t>Для предупреждения об оленях и лосях на дорогах.</a:t>
          </a:r>
          <a:endParaRPr lang="ru-RU" sz="2900" b="1" kern="1200" dirty="0"/>
        </a:p>
      </dsp:txBody>
      <dsp:txXfrm>
        <a:off x="81170" y="1567"/>
        <a:ext cx="3841551" cy="2304930"/>
      </dsp:txXfrm>
    </dsp:sp>
    <dsp:sp modelId="{256B75FB-4D6F-457E-B3A4-7091AA0F16E6}">
      <dsp:nvSpPr>
        <dsp:cNvPr id="0" name=""/>
        <dsp:cNvSpPr/>
      </dsp:nvSpPr>
      <dsp:spPr>
        <a:xfrm>
          <a:off x="4306877" y="1567"/>
          <a:ext cx="3841551" cy="23049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0" kern="1200" dirty="0" smtClean="0"/>
            <a:t>Фарами моргают автомобилисты с целью предупреждения о ДПС на трассе.</a:t>
          </a:r>
          <a:endParaRPr lang="ru-RU" sz="2900" b="1" kern="1200" dirty="0"/>
        </a:p>
      </dsp:txBody>
      <dsp:txXfrm>
        <a:off x="4306877" y="1567"/>
        <a:ext cx="3841551" cy="2304930"/>
      </dsp:txXfrm>
    </dsp:sp>
    <dsp:sp modelId="{71DDADF3-40F0-495A-9CF5-056E0287E2CC}">
      <dsp:nvSpPr>
        <dsp:cNvPr id="0" name=""/>
        <dsp:cNvSpPr/>
      </dsp:nvSpPr>
      <dsp:spPr>
        <a:xfrm>
          <a:off x="140215" y="2655203"/>
          <a:ext cx="3841551" cy="230493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140215" y="2655203"/>
        <a:ext cx="3841551" cy="2304930"/>
      </dsp:txXfrm>
    </dsp:sp>
    <dsp:sp modelId="{29E1922F-91CB-419C-AC59-819A651FDE3B}">
      <dsp:nvSpPr>
        <dsp:cNvPr id="0" name=""/>
        <dsp:cNvSpPr/>
      </dsp:nvSpPr>
      <dsp:spPr>
        <a:xfrm>
          <a:off x="4186790" y="2692221"/>
          <a:ext cx="3841551" cy="230493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" kern="1200" dirty="0" smtClean="0"/>
            <a:t>а</a:t>
          </a:r>
          <a:endParaRPr lang="ru-RU" sz="100" kern="1200" dirty="0"/>
        </a:p>
      </dsp:txBody>
      <dsp:txXfrm>
        <a:off x="4186790" y="2692221"/>
        <a:ext cx="3841551" cy="2304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D2161-A3EF-4CB1-82C4-853F5673E3BC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52BB-F5D7-4FDE-AA1C-EBE470864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3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86FE-5525-4336-9258-DC6DEF17C3EE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3EC2-E76F-4E7C-9514-3F8BD20A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0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86FE-5525-4336-9258-DC6DEF17C3EE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3EC2-E76F-4E7C-9514-3F8BD20A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8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86FE-5525-4336-9258-DC6DEF17C3EE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3EC2-E76F-4E7C-9514-3F8BD20A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3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86FE-5525-4336-9258-DC6DEF17C3EE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3EC2-E76F-4E7C-9514-3F8BD20A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9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86FE-5525-4336-9258-DC6DEF17C3EE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3EC2-E76F-4E7C-9514-3F8BD20A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86FE-5525-4336-9258-DC6DEF17C3EE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3EC2-E76F-4E7C-9514-3F8BD20A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86FE-5525-4336-9258-DC6DEF17C3EE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3EC2-E76F-4E7C-9514-3F8BD20A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8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86FE-5525-4336-9258-DC6DEF17C3EE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3EC2-E76F-4E7C-9514-3F8BD20A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86FE-5525-4336-9258-DC6DEF17C3EE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3EC2-E76F-4E7C-9514-3F8BD20A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2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86FE-5525-4336-9258-DC6DEF17C3EE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3EC2-E76F-4E7C-9514-3F8BD20A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9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86FE-5525-4336-9258-DC6DEF17C3EE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3EC2-E76F-4E7C-9514-3F8BD20A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71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586FE-5525-4336-9258-DC6DEF17C3EE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13EC2-E76F-4E7C-9514-3F8BD20A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16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bdd.ru/r/24/news/" TargetMode="External"/><Relationship Id="rId2" Type="http://schemas.openxmlformats.org/officeDocument/2006/relationships/hyperlink" Target="http://colesa.ru/blogs/1109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&#1060;&#1080;&#1085;&#1083;&#1103;&#1085;&#1076;&#1080;&#1103;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Презентация на конкурс по пропаганде БДД</a:t>
            </a:r>
            <a:br>
              <a:rPr lang="ru-RU" sz="2800" b="1" dirty="0" smtClean="0"/>
            </a:br>
            <a:r>
              <a:rPr lang="ru-RU" sz="2800" b="1" dirty="0" smtClean="0"/>
              <a:t>Номинация: «Россия – безопасная держава»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278316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Ученицы 6 «А» класса</a:t>
            </a:r>
          </a:p>
          <a:p>
            <a:pPr algn="r"/>
            <a:r>
              <a:rPr lang="ru-RU" sz="2000" b="1" dirty="0" err="1" smtClean="0"/>
              <a:t>Горнаевой</a:t>
            </a:r>
            <a:r>
              <a:rPr lang="ru-RU" sz="2000" b="1" dirty="0" smtClean="0"/>
              <a:t> Виктории</a:t>
            </a:r>
          </a:p>
          <a:p>
            <a:pPr algn="r"/>
            <a:r>
              <a:rPr lang="ru-RU" sz="2000" b="1" dirty="0" smtClean="0"/>
              <a:t>МАОУ «Школа №3 с углублённым </a:t>
            </a:r>
          </a:p>
          <a:p>
            <a:pPr algn="r"/>
            <a:r>
              <a:rPr lang="ru-RU" sz="2000" b="1" dirty="0" smtClean="0"/>
              <a:t>изучением математики»</a:t>
            </a:r>
          </a:p>
          <a:p>
            <a:pPr algn="r"/>
            <a:endParaRPr lang="ru-RU" sz="2000" b="1" dirty="0"/>
          </a:p>
          <a:p>
            <a:pPr algn="r"/>
            <a:endParaRPr lang="ru-RU" sz="2000" b="1" dirty="0" smtClean="0"/>
          </a:p>
          <a:p>
            <a:r>
              <a:rPr lang="ru-RU" sz="2000" b="1" dirty="0" smtClean="0"/>
              <a:t>Ачинск, 2015г.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3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5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 </a:t>
            </a:r>
            <a:r>
              <a:rPr lang="ru-RU" sz="5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знаете ли вы, что...?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Если </a:t>
            </a:r>
            <a:r>
              <a:rPr lang="ru-RU" sz="2000" dirty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все автомобилисты уменьшат свою скорость всего на 1 км в час, количество аварий в год может сократиться на 2%. Представьте, что будет, если уменьшить ее на 10 км</a:t>
            </a:r>
            <a:r>
              <a:rPr lang="ru-RU" sz="200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!;</a:t>
            </a:r>
          </a:p>
          <a:p>
            <a:r>
              <a:rPr lang="ru-RU" sz="2000" dirty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Человеческий глаз особенно чувствителен к желтому цвету. Поэтому знаки «Пешеходный переход» или «Аварийно-опасный участок дороги» расположены на ярком лимонно-желтом фоне для того, чтобы водитель быстрее их заметил и проявлял особенную </a:t>
            </a:r>
            <a:r>
              <a:rPr lang="ru-RU" sz="200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осторожность;</a:t>
            </a:r>
          </a:p>
          <a:p>
            <a:r>
              <a:rPr lang="ru-RU" sz="2000" dirty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Подушка безопасности в автомобиле полностью надувается за 25-50 миллисекунд. Для сравнения, моргание глазом занимает около 100 </a:t>
            </a:r>
            <a:r>
              <a:rPr lang="ru-RU" sz="200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миллисекунд;</a:t>
            </a:r>
          </a:p>
          <a:p>
            <a:r>
              <a:rPr lang="ru-RU" sz="2000" dirty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 скорости 100 километров в час частота пульса увеличивается даже у опытных водителей. Процесс вождения автомобиля усложняется тем, что требует большего напряжения сил и </a:t>
            </a:r>
            <a:r>
              <a:rPr lang="ru-RU" sz="2000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внимания;</a:t>
            </a:r>
          </a:p>
          <a:p>
            <a:r>
              <a:rPr lang="ru-RU" sz="2000" dirty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 ДТП у не пристегнутого человека шансы выжить в среднем на 70% меньше, чем у того, кто пристегнул ремень безопасности.</a:t>
            </a:r>
            <a:endParaRPr lang="ru-RU" sz="2000" dirty="0" smtClean="0">
              <a:ln w="10160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902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ArchUp">
              <a:avLst/>
            </a:prstTxWarp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149080"/>
            <a:ext cx="144016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37195"/>
            <a:ext cx="5901680" cy="3532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32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ПОЛЕЗНЫЕ ССЫЛКИ: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colesa.ru/blogs/11098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www.gibdd.ru/r/24/news/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https://ru.wikipedia.org/wiki/</a:t>
            </a:r>
            <a:r>
              <a:rPr lang="ru-RU" dirty="0" smtClean="0">
                <a:hlinkClick r:id="rId4"/>
              </a:rPr>
              <a:t>Финляндия</a:t>
            </a:r>
            <a:endParaRPr lang="ru-RU" dirty="0" smtClean="0"/>
          </a:p>
          <a:p>
            <a:r>
              <a:rPr lang="en-US" dirty="0"/>
              <a:t>http://fontanka.fi/pages/112/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3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Ачинск и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Лахти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97550"/>
              </p:ext>
            </p:extLst>
          </p:nvPr>
        </p:nvGraphicFramePr>
        <p:xfrm>
          <a:off x="457200" y="1600200"/>
          <a:ext cx="59870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3068"/>
            <a:ext cx="2699792" cy="2013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710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prstTxWarp prst="textChevro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Ачинск и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Лахти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56869202"/>
              </p:ext>
            </p:extLst>
          </p:nvPr>
        </p:nvGraphicFramePr>
        <p:xfrm>
          <a:off x="323528" y="1772816"/>
          <a:ext cx="83529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44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Ограничение скорости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945087"/>
              </p:ext>
            </p:extLst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ЛАХТИ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АЧИНСК</a:t>
                      </a:r>
                      <a:endParaRPr lang="ru-RU" sz="6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в городе и населенном пункте составляет 40 км/час; </a:t>
                      </a:r>
                    </a:p>
                    <a:p>
                      <a:pPr algn="just"/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на дорогах — 80–100 км/час; </a:t>
                      </a:r>
                    </a:p>
                    <a:p>
                      <a:pPr algn="just"/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ru-RU" sz="2400" b="1" i="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 автомагистралях — 120 км/час летом и до 100 км/час в зимний период.</a:t>
                      </a:r>
                    </a:p>
                    <a:p>
                      <a:pPr algn="just"/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- во дворах скорость 10 км/час; 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</a:rPr>
                        <a:t/>
                      </a:r>
                      <a:br>
                        <a:rPr lang="ru-RU" sz="2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</a:rPr>
                      </a:br>
                      <a:r>
                        <a:rPr lang="ru-RU" sz="2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</a:rPr>
                        <a:t>-</a:t>
                      </a:r>
                      <a:r>
                        <a:rPr lang="ru-RU" sz="24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2400" b="1" i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в городе</a:t>
                      </a:r>
                      <a:r>
                        <a:rPr lang="ru-RU" sz="2400" b="1" i="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400" b="1" i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не более 60км/час; 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</a:rPr>
                        <a:t/>
                      </a:r>
                      <a:br>
                        <a:rPr lang="ru-RU" sz="2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</a:rPr>
                      </a:br>
                      <a:r>
                        <a:rPr lang="ru-RU" sz="2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</a:rPr>
                        <a:t>-</a:t>
                      </a:r>
                      <a:r>
                        <a:rPr lang="ru-RU" sz="24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2400" b="1" i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на трассе максимальная скоростью 110 км/час. </a:t>
                      </a:r>
                      <a:endParaRPr lang="ru-RU" sz="24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4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Размеры штрафа за </a:t>
            </a:r>
            <a:r>
              <a:rPr lang="ru-RU" b="1" dirty="0" smtClean="0"/>
              <a:t>нарушение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381051"/>
              </p:ext>
            </p:extLst>
          </p:nvPr>
        </p:nvGraphicFramePr>
        <p:xfrm>
          <a:off x="457200" y="1600200"/>
          <a:ext cx="8229600" cy="4785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ЛАХТИ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АЧИНСК</a:t>
                      </a:r>
                      <a:endParaRPr lang="ru-RU" sz="6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200" b="1" i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минимальный штраф – 35 евро, за не пристегнутый ремень;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200" b="1" i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до 80 евро в случае неправильной парковки;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200" b="1" i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60 евро –несоблюдение дистанции;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200" b="1" i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от</a:t>
                      </a:r>
                      <a:r>
                        <a:rPr lang="ru-RU" sz="2200" b="1" i="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115 минимальный штраф за превышение скорости, максимальный зависит от дохода нарушителя.</a:t>
                      </a:r>
                      <a:endParaRPr lang="ru-RU" sz="2200" b="1" i="0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штраф – 1000 – 3000 рублей, за не пристегнутый ремень;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300 – 5000 рублей в случае неправильной парковки;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2F2F2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500 до 5000 рублей за превышение скорости.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2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ИНТЕРЕСНЫЙ ФАКТ</a:t>
            </a:r>
            <a:b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ЛАХТИ                        АЧИНСК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367906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59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БЕЗОПАСНОСТЬ ДОРОЖНОГО ДВИЖЕНИЯ В Г. ЛАХТИ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658619" cy="3105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700808"/>
            <a:ext cx="44644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</a:rPr>
              <a:t>Состояние дорог в Финляндии </a:t>
            </a:r>
            <a:r>
              <a:rPr lang="ru-RU" sz="1600" b="1" dirty="0" smtClean="0">
                <a:solidFill>
                  <a:schemeClr val="bg1"/>
                </a:solidFill>
              </a:rPr>
              <a:t>отличное (</a:t>
            </a:r>
            <a:r>
              <a:rPr lang="ru-RU" sz="1600" b="1" dirty="0">
                <a:solidFill>
                  <a:schemeClr val="bg1"/>
                </a:solidFill>
              </a:rPr>
              <a:t>Причем строятся дороги капитально – по европейским технологиям, с укладкой асфальта в несколько слоев с амортизационной </a:t>
            </a:r>
            <a:r>
              <a:rPr lang="ru-RU" sz="1600" b="1" dirty="0" smtClean="0">
                <a:solidFill>
                  <a:schemeClr val="bg1"/>
                </a:solidFill>
              </a:rPr>
              <a:t>подушкой);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bg1"/>
                </a:solidFill>
              </a:rPr>
              <a:t>Эффективно </a:t>
            </a:r>
            <a:r>
              <a:rPr lang="ru-RU" sz="1600" b="1" dirty="0">
                <a:solidFill>
                  <a:schemeClr val="bg1"/>
                </a:solidFill>
              </a:rPr>
              <a:t>работает общественный </a:t>
            </a:r>
            <a:r>
              <a:rPr lang="ru-RU" sz="1600" b="1" dirty="0" smtClean="0">
                <a:solidFill>
                  <a:schemeClr val="bg1"/>
                </a:solidFill>
              </a:rPr>
              <a:t>транспорт;</a:t>
            </a:r>
            <a:endParaRPr lang="ru-RU" sz="16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</a:rPr>
              <a:t>Санкции за вождение в нетрезвом состоянии очень </a:t>
            </a:r>
            <a:r>
              <a:rPr lang="ru-RU" sz="1600" b="1" dirty="0" smtClean="0">
                <a:solidFill>
                  <a:schemeClr val="bg1"/>
                </a:solidFill>
              </a:rPr>
              <a:t>высокие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(на дорогах проводятся проверки с применением анализаторов дыхания);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</a:rPr>
              <a:t>Пешеходы - это святое! Могут и не смотреть когда переходят дорогу. В Финляндии нет переходов на дорогах со скоростью движения более </a:t>
            </a:r>
            <a:r>
              <a:rPr lang="ru-RU" sz="1600" b="1" dirty="0" smtClean="0">
                <a:solidFill>
                  <a:schemeClr val="bg1"/>
                </a:solidFill>
              </a:rPr>
              <a:t>60;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bg1"/>
                </a:solidFill>
              </a:rPr>
              <a:t>Вся Финляндия полна знаков. Но не знаков дорожного движения, а информационных знаков </a:t>
            </a:r>
            <a:r>
              <a:rPr lang="ru-RU" sz="16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22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1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БЕЗОПАСНОСТЬ ДОРОЖНОГО ДВИЖЕНИЯ В Г. </a:t>
            </a:r>
            <a:r>
              <a:rPr lang="ru-RU" b="1" dirty="0" smtClean="0">
                <a:solidFill>
                  <a:schemeClr val="bg1"/>
                </a:solidFill>
              </a:rPr>
              <a:t>АЧИНСК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000" b="1" dirty="0" smtClean="0"/>
              <a:t>Проведение акций, конкурсов для школьников по ПДД;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b="1" dirty="0" smtClean="0"/>
              <a:t>Увеличение штрафов за правонарушения;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b="1" dirty="0" smtClean="0"/>
              <a:t>Патрулирование дорог;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b="1" dirty="0" smtClean="0"/>
              <a:t>Проведение рейдов по проверке автомашин, автобусов;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b="1" dirty="0" smtClean="0"/>
              <a:t>Установка камер наблюдений;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b="1" dirty="0" smtClean="0"/>
              <a:t>Установка новых светофоров, пешеходных переходов.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427983" cy="3320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9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ИНТЕРЕСНЫЙ ФАКТ О ФИНЛЯНДИИ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Финляндия — первая в списке по доверию населения полиции. Этот показатель самый высокий в мире — 90%.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67" y="3212976"/>
            <a:ext cx="4605536" cy="3454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6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27">
  <a:themeElements>
    <a:clrScheme name="Другая 1">
      <a:dk1>
        <a:srgbClr val="F2F2F2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shablon27</Template>
  <TotalTime>193</TotalTime>
  <Words>569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shablon27</vt:lpstr>
      <vt:lpstr>Презентация на конкурс по пропаганде БДД Номинация: «Россия – безопасная держава»</vt:lpstr>
      <vt:lpstr>Ачинск и Лахти</vt:lpstr>
      <vt:lpstr>Ачинск и Лахти</vt:lpstr>
      <vt:lpstr>Ограничение скорости</vt:lpstr>
      <vt:lpstr>Размеры штрафа за нарушение</vt:lpstr>
      <vt:lpstr>ИНТЕРЕСНЫЙ ФАКТ ЛАХТИ                        АЧИНСК</vt:lpstr>
      <vt:lpstr>БЕЗОПАСНОСТЬ ДОРОЖНОГО ДВИЖЕНИЯ В Г. ЛАХТИ</vt:lpstr>
      <vt:lpstr>БЕЗОПАСНОСТЬ ДОРОЖНОГО ДВИЖЕНИЯ В Г. АЧИНСК</vt:lpstr>
      <vt:lpstr>ИНТЕРЕСНЫЙ ФАКТ О ФИНЛЯНДИИ</vt:lpstr>
      <vt:lpstr> А знаете ли вы, что...? </vt:lpstr>
      <vt:lpstr>СПАСИБО ЗА ВНИМАНИЕ</vt:lpstr>
      <vt:lpstr>ПОЛЕЗНЫЕ ССЫЛКИ: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конкурс по пропаганде БДД Номинация: «Россия – безопасная держава»</dc:title>
  <dc:creator>ASER</dc:creator>
  <cp:lastModifiedBy>Predator</cp:lastModifiedBy>
  <cp:revision>17</cp:revision>
  <dcterms:created xsi:type="dcterms:W3CDTF">2015-09-27T11:47:36Z</dcterms:created>
  <dcterms:modified xsi:type="dcterms:W3CDTF">2015-09-27T15:03:13Z</dcterms:modified>
</cp:coreProperties>
</file>